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73" r:id="rId9"/>
    <p:sldId id="262" r:id="rId10"/>
    <p:sldId id="274" r:id="rId11"/>
    <p:sldId id="264" r:id="rId12"/>
    <p:sldId id="275" r:id="rId13"/>
    <p:sldId id="265" r:id="rId14"/>
    <p:sldId id="266" r:id="rId15"/>
    <p:sldId id="276" r:id="rId16"/>
    <p:sldId id="271" r:id="rId17"/>
    <p:sldId id="267" r:id="rId18"/>
    <p:sldId id="268" r:id="rId19"/>
    <p:sldId id="269" r:id="rId20"/>
    <p:sldId id="270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91DF1-D681-7E48-8D9B-91D11EAFA305}" v="104" dt="2025-06-04T13:26:42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1"/>
    <p:restoredTop sz="94694"/>
  </p:normalViewPr>
  <p:slideViewPr>
    <p:cSldViewPr snapToGrid="0">
      <p:cViewPr varScale="1">
        <p:scale>
          <a:sx n="93" d="100"/>
          <a:sy n="93" d="100"/>
        </p:scale>
        <p:origin x="22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ollis-Brown" userId="32616585-6bbb-4949-87a6-dc729421fd2a" providerId="ADAL" clId="{AA591DF1-D681-7E48-8D9B-91D11EAFA305}"/>
    <pc:docChg chg="custSel addSld modSld">
      <pc:chgData name="Lisa Hollis-Brown" userId="32616585-6bbb-4949-87a6-dc729421fd2a" providerId="ADAL" clId="{AA591DF1-D681-7E48-8D9B-91D11EAFA305}" dt="2025-06-04T13:26:42.984" v="447" actId="948"/>
      <pc:docMkLst>
        <pc:docMk/>
      </pc:docMkLst>
      <pc:sldChg chg="addSp modSp mod modAnim">
        <pc:chgData name="Lisa Hollis-Brown" userId="32616585-6bbb-4949-87a6-dc729421fd2a" providerId="ADAL" clId="{AA591DF1-D681-7E48-8D9B-91D11EAFA305}" dt="2025-06-04T12:44:32.027" v="32" actId="1076"/>
        <pc:sldMkLst>
          <pc:docMk/>
          <pc:sldMk cId="2666792958" sldId="262"/>
        </pc:sldMkLst>
        <pc:spChg chg="add mod">
          <ac:chgData name="Lisa Hollis-Brown" userId="32616585-6bbb-4949-87a6-dc729421fd2a" providerId="ADAL" clId="{AA591DF1-D681-7E48-8D9B-91D11EAFA305}" dt="2025-06-04T12:44:32.027" v="32" actId="1076"/>
          <ac:spMkLst>
            <pc:docMk/>
            <pc:sldMk cId="2666792958" sldId="262"/>
            <ac:spMk id="3" creationId="{C8A417B4-49DE-A243-F2A3-E0248141A035}"/>
          </ac:spMkLst>
        </pc:spChg>
      </pc:sldChg>
      <pc:sldChg chg="addSp modSp mod">
        <pc:chgData name="Lisa Hollis-Brown" userId="32616585-6bbb-4949-87a6-dc729421fd2a" providerId="ADAL" clId="{AA591DF1-D681-7E48-8D9B-91D11EAFA305}" dt="2025-06-04T13:09:18.973" v="118" actId="20577"/>
        <pc:sldMkLst>
          <pc:docMk/>
          <pc:sldMk cId="497742505" sldId="265"/>
        </pc:sldMkLst>
        <pc:spChg chg="add mod">
          <ac:chgData name="Lisa Hollis-Brown" userId="32616585-6bbb-4949-87a6-dc729421fd2a" providerId="ADAL" clId="{AA591DF1-D681-7E48-8D9B-91D11EAFA305}" dt="2025-06-04T12:48:00.773" v="57" actId="1076"/>
          <ac:spMkLst>
            <pc:docMk/>
            <pc:sldMk cId="497742505" sldId="265"/>
            <ac:spMk id="3" creationId="{D8D7113C-A249-13E6-D31F-46662C681428}"/>
          </ac:spMkLst>
        </pc:spChg>
        <pc:spChg chg="add mod">
          <ac:chgData name="Lisa Hollis-Brown" userId="32616585-6bbb-4949-87a6-dc729421fd2a" providerId="ADAL" clId="{AA591DF1-D681-7E48-8D9B-91D11EAFA305}" dt="2025-06-04T13:09:18.973" v="118" actId="20577"/>
          <ac:spMkLst>
            <pc:docMk/>
            <pc:sldMk cId="497742505" sldId="265"/>
            <ac:spMk id="4" creationId="{3999920D-64C0-16E6-4181-8734BAAA105D}"/>
          </ac:spMkLst>
        </pc:spChg>
      </pc:sldChg>
      <pc:sldChg chg="addSp delSp modSp mod">
        <pc:chgData name="Lisa Hollis-Brown" userId="32616585-6bbb-4949-87a6-dc729421fd2a" providerId="ADAL" clId="{AA591DF1-D681-7E48-8D9B-91D11EAFA305}" dt="2025-06-04T13:15:05.851" v="132"/>
        <pc:sldMkLst>
          <pc:docMk/>
          <pc:sldMk cId="431173968" sldId="266"/>
        </pc:sldMkLst>
        <pc:spChg chg="add del mod">
          <ac:chgData name="Lisa Hollis-Brown" userId="32616585-6bbb-4949-87a6-dc729421fd2a" providerId="ADAL" clId="{AA591DF1-D681-7E48-8D9B-91D11EAFA305}" dt="2025-06-04T13:15:05.851" v="132"/>
          <ac:spMkLst>
            <pc:docMk/>
            <pc:sldMk cId="431173968" sldId="266"/>
            <ac:spMk id="3" creationId="{D6237B7F-7393-0A31-26FD-4C6912F3ADD8}"/>
          </ac:spMkLst>
        </pc:spChg>
        <pc:spChg chg="mod">
          <ac:chgData name="Lisa Hollis-Brown" userId="32616585-6bbb-4949-87a6-dc729421fd2a" providerId="ADAL" clId="{AA591DF1-D681-7E48-8D9B-91D11EAFA305}" dt="2025-06-04T13:14:57.588" v="129" actId="1038"/>
          <ac:spMkLst>
            <pc:docMk/>
            <pc:sldMk cId="431173968" sldId="266"/>
            <ac:spMk id="9" creationId="{D3E90D4E-7686-A19F-F5FB-93E9C5B9DA6E}"/>
          </ac:spMkLst>
        </pc:spChg>
        <pc:spChg chg="mod">
          <ac:chgData name="Lisa Hollis-Brown" userId="32616585-6bbb-4949-87a6-dc729421fd2a" providerId="ADAL" clId="{AA591DF1-D681-7E48-8D9B-91D11EAFA305}" dt="2025-06-04T13:14:57.588" v="129" actId="1038"/>
          <ac:spMkLst>
            <pc:docMk/>
            <pc:sldMk cId="431173968" sldId="266"/>
            <ac:spMk id="10" creationId="{55CD1885-027B-E167-913F-B1D95A576BDD}"/>
          </ac:spMkLst>
        </pc:spChg>
        <pc:spChg chg="mod">
          <ac:chgData name="Lisa Hollis-Brown" userId="32616585-6bbb-4949-87a6-dc729421fd2a" providerId="ADAL" clId="{AA591DF1-D681-7E48-8D9B-91D11EAFA305}" dt="2025-06-04T13:14:57.588" v="129" actId="1038"/>
          <ac:spMkLst>
            <pc:docMk/>
            <pc:sldMk cId="431173968" sldId="266"/>
            <ac:spMk id="11" creationId="{57D966E9-F131-3F07-0B2C-A948CD742FA2}"/>
          </ac:spMkLst>
        </pc:spChg>
        <pc:spChg chg="mod">
          <ac:chgData name="Lisa Hollis-Brown" userId="32616585-6bbb-4949-87a6-dc729421fd2a" providerId="ADAL" clId="{AA591DF1-D681-7E48-8D9B-91D11EAFA305}" dt="2025-06-04T13:14:57.588" v="129" actId="1038"/>
          <ac:spMkLst>
            <pc:docMk/>
            <pc:sldMk cId="431173968" sldId="266"/>
            <ac:spMk id="12" creationId="{8F026E6B-9FFA-34BE-5461-160BF44F414F}"/>
          </ac:spMkLst>
        </pc:spChg>
        <pc:spChg chg="mod">
          <ac:chgData name="Lisa Hollis-Brown" userId="32616585-6bbb-4949-87a6-dc729421fd2a" providerId="ADAL" clId="{AA591DF1-D681-7E48-8D9B-91D11EAFA305}" dt="2025-06-04T13:14:57.588" v="129" actId="1038"/>
          <ac:spMkLst>
            <pc:docMk/>
            <pc:sldMk cId="431173968" sldId="266"/>
            <ac:spMk id="13" creationId="{8AD58847-76A3-E0A9-5FA3-F6E70C07FD22}"/>
          </ac:spMkLst>
        </pc:spChg>
        <pc:spChg chg="mod">
          <ac:chgData name="Lisa Hollis-Brown" userId="32616585-6bbb-4949-87a6-dc729421fd2a" providerId="ADAL" clId="{AA591DF1-D681-7E48-8D9B-91D11EAFA305}" dt="2025-06-04T13:14:57.588" v="129" actId="1038"/>
          <ac:spMkLst>
            <pc:docMk/>
            <pc:sldMk cId="431173968" sldId="266"/>
            <ac:spMk id="14" creationId="{FA7B61AF-3EE5-D2DE-4BD7-D73AA9C321ED}"/>
          </ac:spMkLst>
        </pc:spChg>
        <pc:spChg chg="mod">
          <ac:chgData name="Lisa Hollis-Brown" userId="32616585-6bbb-4949-87a6-dc729421fd2a" providerId="ADAL" clId="{AA591DF1-D681-7E48-8D9B-91D11EAFA305}" dt="2025-06-04T13:14:57.588" v="129" actId="1038"/>
          <ac:spMkLst>
            <pc:docMk/>
            <pc:sldMk cId="431173968" sldId="266"/>
            <ac:spMk id="15" creationId="{4DEE2429-891C-FDCA-C5E9-32D1DAEB3E2C}"/>
          </ac:spMkLst>
        </pc:spChg>
        <pc:spChg chg="mod">
          <ac:chgData name="Lisa Hollis-Brown" userId="32616585-6bbb-4949-87a6-dc729421fd2a" providerId="ADAL" clId="{AA591DF1-D681-7E48-8D9B-91D11EAFA305}" dt="2025-06-04T13:14:57.588" v="129" actId="1038"/>
          <ac:spMkLst>
            <pc:docMk/>
            <pc:sldMk cId="431173968" sldId="266"/>
            <ac:spMk id="16" creationId="{5DAF6969-E56E-4893-151A-7B9168B19BF2}"/>
          </ac:spMkLst>
        </pc:spChg>
        <pc:picChg chg="mod">
          <ac:chgData name="Lisa Hollis-Brown" userId="32616585-6bbb-4949-87a6-dc729421fd2a" providerId="ADAL" clId="{AA591DF1-D681-7E48-8D9B-91D11EAFA305}" dt="2025-06-04T13:14:57.588" v="129" actId="1038"/>
          <ac:picMkLst>
            <pc:docMk/>
            <pc:sldMk cId="431173968" sldId="266"/>
            <ac:picMk id="8194" creationId="{D1F4D8AD-263F-4424-4926-842074B353E6}"/>
          </ac:picMkLst>
        </pc:picChg>
      </pc:sldChg>
      <pc:sldChg chg="modSp mod modAnim">
        <pc:chgData name="Lisa Hollis-Brown" userId="32616585-6bbb-4949-87a6-dc729421fd2a" providerId="ADAL" clId="{AA591DF1-D681-7E48-8D9B-91D11EAFA305}" dt="2025-06-04T13:26:42.984" v="447" actId="948"/>
        <pc:sldMkLst>
          <pc:docMk/>
          <pc:sldMk cId="1729131237" sldId="271"/>
        </pc:sldMkLst>
        <pc:spChg chg="mod">
          <ac:chgData name="Lisa Hollis-Brown" userId="32616585-6bbb-4949-87a6-dc729421fd2a" providerId="ADAL" clId="{AA591DF1-D681-7E48-8D9B-91D11EAFA305}" dt="2025-06-04T13:23:48.529" v="314" actId="20577"/>
          <ac:spMkLst>
            <pc:docMk/>
            <pc:sldMk cId="1729131237" sldId="271"/>
            <ac:spMk id="2" creationId="{ABDAF530-F5C3-5B01-2C9C-708502EF440A}"/>
          </ac:spMkLst>
        </pc:spChg>
        <pc:spChg chg="mod">
          <ac:chgData name="Lisa Hollis-Brown" userId="32616585-6bbb-4949-87a6-dc729421fd2a" providerId="ADAL" clId="{AA591DF1-D681-7E48-8D9B-91D11EAFA305}" dt="2025-06-04T13:26:42.984" v="447" actId="948"/>
          <ac:spMkLst>
            <pc:docMk/>
            <pc:sldMk cId="1729131237" sldId="271"/>
            <ac:spMk id="4" creationId="{6D2B33E6-6745-2D86-4CED-A64AAA6E6A42}"/>
          </ac:spMkLst>
        </pc:spChg>
      </pc:sldChg>
      <pc:sldChg chg="modAnim">
        <pc:chgData name="Lisa Hollis-Brown" userId="32616585-6bbb-4949-87a6-dc729421fd2a" providerId="ADAL" clId="{AA591DF1-D681-7E48-8D9B-91D11EAFA305}" dt="2025-06-04T12:40:48.530" v="1"/>
        <pc:sldMkLst>
          <pc:docMk/>
          <pc:sldMk cId="3723113597" sldId="273"/>
        </pc:sldMkLst>
      </pc:sldChg>
      <pc:sldChg chg="addSp delSp modSp mod delAnim modAnim">
        <pc:chgData name="Lisa Hollis-Brown" userId="32616585-6bbb-4949-87a6-dc729421fd2a" providerId="ADAL" clId="{AA591DF1-D681-7E48-8D9B-91D11EAFA305}" dt="2025-06-04T12:44:42.931" v="51" actId="20577"/>
        <pc:sldMkLst>
          <pc:docMk/>
          <pc:sldMk cId="4002464640" sldId="274"/>
        </pc:sldMkLst>
        <pc:spChg chg="add del mod">
          <ac:chgData name="Lisa Hollis-Brown" userId="32616585-6bbb-4949-87a6-dc729421fd2a" providerId="ADAL" clId="{AA591DF1-D681-7E48-8D9B-91D11EAFA305}" dt="2025-06-04T12:44:25.164" v="30" actId="21"/>
          <ac:spMkLst>
            <pc:docMk/>
            <pc:sldMk cId="4002464640" sldId="274"/>
            <ac:spMk id="3" creationId="{ED75537A-0459-E727-9EFF-3CDEE34F7B08}"/>
          </ac:spMkLst>
        </pc:spChg>
        <pc:spChg chg="add mod">
          <ac:chgData name="Lisa Hollis-Brown" userId="32616585-6bbb-4949-87a6-dc729421fd2a" providerId="ADAL" clId="{AA591DF1-D681-7E48-8D9B-91D11EAFA305}" dt="2025-06-04T12:44:42.931" v="51" actId="20577"/>
          <ac:spMkLst>
            <pc:docMk/>
            <pc:sldMk cId="4002464640" sldId="274"/>
            <ac:spMk id="10" creationId="{207F50F0-87FD-221A-70FE-459B4367243E}"/>
          </ac:spMkLst>
        </pc:spChg>
      </pc:sldChg>
      <pc:sldChg chg="modSp mod">
        <pc:chgData name="Lisa Hollis-Brown" userId="32616585-6bbb-4949-87a6-dc729421fd2a" providerId="ADAL" clId="{AA591DF1-D681-7E48-8D9B-91D11EAFA305}" dt="2025-06-04T13:22:23.652" v="183" actId="14100"/>
        <pc:sldMkLst>
          <pc:docMk/>
          <pc:sldMk cId="2592461010" sldId="276"/>
        </pc:sldMkLst>
        <pc:spChg chg="mod">
          <ac:chgData name="Lisa Hollis-Brown" userId="32616585-6bbb-4949-87a6-dc729421fd2a" providerId="ADAL" clId="{AA591DF1-D681-7E48-8D9B-91D11EAFA305}" dt="2025-06-04T13:21:56.105" v="182" actId="20577"/>
          <ac:spMkLst>
            <pc:docMk/>
            <pc:sldMk cId="2592461010" sldId="276"/>
            <ac:spMk id="5" creationId="{65C9D7A2-6FC5-1BE0-5203-FCBF68214E4A}"/>
          </ac:spMkLst>
        </pc:spChg>
        <pc:spChg chg="mod">
          <ac:chgData name="Lisa Hollis-Brown" userId="32616585-6bbb-4949-87a6-dc729421fd2a" providerId="ADAL" clId="{AA591DF1-D681-7E48-8D9B-91D11EAFA305}" dt="2025-06-04T13:21:35.019" v="179" actId="14100"/>
          <ac:spMkLst>
            <pc:docMk/>
            <pc:sldMk cId="2592461010" sldId="276"/>
            <ac:spMk id="18" creationId="{748785E8-2862-3440-0AC4-8C33D69F7C2A}"/>
          </ac:spMkLst>
        </pc:spChg>
        <pc:cxnChg chg="mod">
          <ac:chgData name="Lisa Hollis-Brown" userId="32616585-6bbb-4949-87a6-dc729421fd2a" providerId="ADAL" clId="{AA591DF1-D681-7E48-8D9B-91D11EAFA305}" dt="2025-06-04T13:17:25.402" v="142" actId="14100"/>
          <ac:cxnSpMkLst>
            <pc:docMk/>
            <pc:sldMk cId="2592461010" sldId="276"/>
            <ac:cxnSpMk id="8" creationId="{52647C62-C2E0-CE1B-ED00-81F2212C0A6E}"/>
          </ac:cxnSpMkLst>
        </pc:cxnChg>
        <pc:cxnChg chg="mod">
          <ac:chgData name="Lisa Hollis-Brown" userId="32616585-6bbb-4949-87a6-dc729421fd2a" providerId="ADAL" clId="{AA591DF1-D681-7E48-8D9B-91D11EAFA305}" dt="2025-06-04T13:22:23.652" v="183" actId="14100"/>
          <ac:cxnSpMkLst>
            <pc:docMk/>
            <pc:sldMk cId="2592461010" sldId="276"/>
            <ac:cxnSpMk id="19" creationId="{953BD99A-33D5-6D89-8B28-8EA2D9599B6B}"/>
          </ac:cxnSpMkLst>
        </pc:cxnChg>
      </pc:sldChg>
      <pc:sldChg chg="delSp modSp add mod">
        <pc:chgData name="Lisa Hollis-Brown" userId="32616585-6bbb-4949-87a6-dc729421fd2a" providerId="ADAL" clId="{AA591DF1-D681-7E48-8D9B-91D11EAFA305}" dt="2025-06-04T13:26:15.429" v="412" actId="20577"/>
        <pc:sldMkLst>
          <pc:docMk/>
          <pc:sldMk cId="3572366187" sldId="277"/>
        </pc:sldMkLst>
        <pc:spChg chg="mod">
          <ac:chgData name="Lisa Hollis-Brown" userId="32616585-6bbb-4949-87a6-dc729421fd2a" providerId="ADAL" clId="{AA591DF1-D681-7E48-8D9B-91D11EAFA305}" dt="2025-06-04T13:25:40.484" v="340" actId="20577"/>
          <ac:spMkLst>
            <pc:docMk/>
            <pc:sldMk cId="3572366187" sldId="277"/>
            <ac:spMk id="2" creationId="{F6A34741-94C4-3435-8A7C-52C0E0968D57}"/>
          </ac:spMkLst>
        </pc:spChg>
        <pc:spChg chg="mod">
          <ac:chgData name="Lisa Hollis-Brown" userId="32616585-6bbb-4949-87a6-dc729421fd2a" providerId="ADAL" clId="{AA591DF1-D681-7E48-8D9B-91D11EAFA305}" dt="2025-06-04T13:26:15.429" v="412" actId="20577"/>
          <ac:spMkLst>
            <pc:docMk/>
            <pc:sldMk cId="3572366187" sldId="277"/>
            <ac:spMk id="3" creationId="{B21F2E7B-E4DF-819F-B53E-FA7E61E61BAE}"/>
          </ac:spMkLst>
        </pc:spChg>
        <pc:picChg chg="del">
          <ac:chgData name="Lisa Hollis-Brown" userId="32616585-6bbb-4949-87a6-dc729421fd2a" providerId="ADAL" clId="{AA591DF1-D681-7E48-8D9B-91D11EAFA305}" dt="2025-06-04T13:25:48.379" v="341" actId="478"/>
          <ac:picMkLst>
            <pc:docMk/>
            <pc:sldMk cId="3572366187" sldId="277"/>
            <ac:picMk id="14338" creationId="{76350400-495B-D2F9-3D31-3ABB462D8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B714-4A04-4776-DBA5-177A7C3EB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993C6-8ACF-1484-0F2D-126650EAA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ED109-D317-6AEA-E2B0-9F0E2A29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1A526-2445-223C-5DB1-1D860083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0DC21-0CB8-7F0E-A3B5-D7657905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560B-C55C-68E5-036F-106DA771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73C22-D8E6-93EF-10AB-D119213B7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7DC59-8151-8DF3-D903-3834A069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BEC0C-8B11-8480-089B-31E77DFF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C754B-1B3E-DB99-6235-925A53F4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8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99F44-D04E-8E91-38E1-71A9A42B7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3F025-13C5-A40C-D91A-68877670A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4E5EE-E49F-3002-BB87-AFDC3A11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D2B2-ED3D-6B39-8D44-8EAFF78C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79DC0-5F71-B9E1-BC09-D9864785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2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EDC2-3D0E-25B7-AEC2-C590F0FE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30246-A732-AC93-D0D8-F4F24D1DE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3E53-5F3F-C7E6-0B88-2630448E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BE603-79A3-FD5F-918B-78F7DE2D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35C02-8D5A-0164-938C-1F8CD008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0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D7EB-2D3D-014C-757B-F7C997A3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EF7DC-72B7-CEA8-58F6-ADF7BEBB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4050-349E-5F1B-84C6-9BEB8748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1FC7-E5BC-6FA4-841C-6302767E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0A8B1-EA39-E10B-C41C-B6F180DE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0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DE25-A2A4-3CF7-F701-D0F1B770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A4AA8-158F-DE7F-53C7-02ED83E6C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21458-AB8F-044D-E686-84F980F1C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C23C9-D937-5011-33A7-CA8DB6C3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4650D-C6D5-7EFF-6CAA-4E3E673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58D07-CB2E-12A8-2EB2-4BEFCFD0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C6A-1532-682A-C2BC-2E88572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349C9-66BC-B0E2-B4C8-3F5712950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86560-AAD1-EA28-AE3E-9BBB2A0CB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2110A-D13A-DB1B-6904-D7668F9AC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CE5B1-2C42-0F34-E89B-856B02392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9FCB7-B426-36AC-FE61-24C26DC4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413A2B-BEC6-4A87-7C79-16A27982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CD1B2-2B30-8D99-8BD2-1219C761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2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168D-E186-7C3C-7ECA-2D88DA16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A5FA1-F4AC-CAD2-C85B-4077B4CC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36000-0CAF-21AD-333B-7756B3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3CCB0-89F5-9E2F-D344-D5E63952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19637-AEDE-33DF-11F1-6D6ADEB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3B2C2-BB9E-DF22-751C-B02327AB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98AE-5542-8700-F680-B7FFA6B7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37EF-052A-650D-E159-838AC112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0344-995E-5C6C-9590-CD9A6D3E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C282E-128F-DB29-AADE-B017EB716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4F532-D283-3D9D-91CB-74A8C6B1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595F5-0D35-99AB-0088-0DFD4D12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B089B-99F7-B905-0680-0D5696CA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230F-3B97-881D-0325-220B88AB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4D8B1-991B-EF17-0F17-850C24AD6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933B1-C441-1DF2-40F9-50B89B165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14A82-1157-C82E-D77A-0BB2FB14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260EC-71D6-7158-D28C-5D3D3CD9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C89D5-AEBE-C1D8-BAAE-6E025483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B6398-DDF7-D852-B404-081E0B15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3BE28-2F08-FC2E-E8BF-C180A120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67EF-9030-EBDE-5EA6-A3C618719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0DE7E1-9ED3-5A4D-A52A-851C1F1D2B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726A-BEA6-240E-3246-37E39F1F3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8BBB5-B9F9-6486-738B-0AD05BE0D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8B48BC-4474-6847-ABD6-1BCB69C3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7CA5-C6A4-5016-ED05-CFDBA6DFB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565"/>
            <a:ext cx="9144000" cy="775885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Module 6: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Verifying gRNA Integration in Recovered Plasmid</a:t>
            </a:r>
          </a:p>
        </p:txBody>
      </p:sp>
    </p:spTree>
    <p:extLst>
      <p:ext uri="{BB962C8B-B14F-4D97-AF65-F5344CB8AC3E}">
        <p14:creationId xmlns:p14="http://schemas.microsoft.com/office/powerpoint/2010/main" val="218075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C743F-C2B7-9A93-0912-66FB9FDC5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6AC6-E6AD-5E27-E5B8-068BD5BAB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pMZ379 With gRNA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C8188-F002-5CF4-272E-FE4614A98865}"/>
              </a:ext>
            </a:extLst>
          </p:cNvPr>
          <p:cNvSpPr txBox="1"/>
          <p:nvPr/>
        </p:nvSpPr>
        <p:spPr>
          <a:xfrm>
            <a:off x="7057325" y="1823298"/>
            <a:ext cx="513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CspCI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site is NOT available.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C30FF-95D1-B50B-FA4B-356197799D5B}"/>
              </a:ext>
            </a:extLst>
          </p:cNvPr>
          <p:cNvSpPr txBox="1"/>
          <p:nvPr/>
        </p:nvSpPr>
        <p:spPr>
          <a:xfrm>
            <a:off x="7057325" y="3151854"/>
            <a:ext cx="4513493" cy="96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CspCI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will NOT cut the plasmid.</a:t>
            </a:r>
          </a:p>
        </p:txBody>
      </p:sp>
      <p:pic>
        <p:nvPicPr>
          <p:cNvPr id="9" name="Picture 2" descr="Picture 864323368, Picture">
            <a:extLst>
              <a:ext uri="{FF2B5EF4-FFF2-40B4-BE49-F238E27FC236}">
                <a16:creationId xmlns:a16="http://schemas.microsoft.com/office/drawing/2014/main" id="{EE4657C4-8521-DCC4-ADF9-DD7E26DC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388"/>
            <a:ext cx="6762123" cy="47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E50DEABE-EBC4-F0C1-4BA3-614641C51D50}"/>
              </a:ext>
            </a:extLst>
          </p:cNvPr>
          <p:cNvSpPr/>
          <p:nvPr/>
        </p:nvSpPr>
        <p:spPr>
          <a:xfrm rot="2119190">
            <a:off x="4266138" y="1980629"/>
            <a:ext cx="332930" cy="135917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BEB68-3F38-57D0-740F-02E354E3017B}"/>
              </a:ext>
            </a:extLst>
          </p:cNvPr>
          <p:cNvSpPr/>
          <p:nvPr/>
        </p:nvSpPr>
        <p:spPr>
          <a:xfrm>
            <a:off x="4486274" y="1823298"/>
            <a:ext cx="514350" cy="16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7A7A5-87F7-609B-56C1-C5FD37EE47A6}"/>
              </a:ext>
            </a:extLst>
          </p:cNvPr>
          <p:cNvSpPr txBox="1"/>
          <p:nvPr/>
        </p:nvSpPr>
        <p:spPr>
          <a:xfrm rot="2413556">
            <a:off x="5060175" y="1125411"/>
            <a:ext cx="90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gRNA gene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1654BD-658C-AFD2-02A2-3CD119980B4B}"/>
              </a:ext>
            </a:extLst>
          </p:cNvPr>
          <p:cNvCxnSpPr>
            <a:endCxn id="4" idx="3"/>
          </p:cNvCxnSpPr>
          <p:nvPr/>
        </p:nvCxnSpPr>
        <p:spPr>
          <a:xfrm flipH="1">
            <a:off x="4471893" y="1607034"/>
            <a:ext cx="823933" cy="386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7F50F0-87FD-221A-70FE-459B4367243E}"/>
              </a:ext>
            </a:extLst>
          </p:cNvPr>
          <p:cNvSpPr txBox="1"/>
          <p:nvPr/>
        </p:nvSpPr>
        <p:spPr>
          <a:xfrm>
            <a:off x="7057325" y="4439777"/>
            <a:ext cx="4513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Plasmid will remain circular.</a:t>
            </a:r>
          </a:p>
        </p:txBody>
      </p:sp>
    </p:spTree>
    <p:extLst>
      <p:ext uri="{BB962C8B-B14F-4D97-AF65-F5344CB8AC3E}">
        <p14:creationId xmlns:p14="http://schemas.microsoft.com/office/powerpoint/2010/main" val="40024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6AE90-5632-EB38-D7AE-E9D180FF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A35D-666A-134B-1ACC-8510614C7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Some Forms of Plasmid</a:t>
            </a:r>
          </a:p>
        </p:txBody>
      </p:sp>
      <p:pic>
        <p:nvPicPr>
          <p:cNvPr id="6146" name="Picture 2" descr="Picture 1539388167, Picture">
            <a:extLst>
              <a:ext uri="{FF2B5EF4-FFF2-40B4-BE49-F238E27FC236}">
                <a16:creationId xmlns:a16="http://schemas.microsoft.com/office/drawing/2014/main" id="{534224C4-03DE-9233-003D-33698C1F1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4" y="1613233"/>
            <a:ext cx="6693694" cy="30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42A198-ABEE-C409-5681-4D4BB67C0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856" y="1741820"/>
            <a:ext cx="2364728" cy="230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D31684-232A-A04B-0595-234FA68C41A7}"/>
              </a:ext>
            </a:extLst>
          </p:cNvPr>
          <p:cNvSpPr txBox="1"/>
          <p:nvPr/>
        </p:nvSpPr>
        <p:spPr>
          <a:xfrm>
            <a:off x="9134004" y="4259226"/>
            <a:ext cx="198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stranded circular</a:t>
            </a:r>
          </a:p>
        </p:txBody>
      </p:sp>
    </p:spTree>
    <p:extLst>
      <p:ext uri="{BB962C8B-B14F-4D97-AF65-F5344CB8AC3E}">
        <p14:creationId xmlns:p14="http://schemas.microsoft.com/office/powerpoint/2010/main" val="419209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403C-D738-3593-2CDC-EDCF393EE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92C6-4CCF-0CCA-1B11-51C156E9D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Some Forms of Plasmid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93504-C162-A098-82B4-1AAD0A6F2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07" y="949124"/>
            <a:ext cx="8273185" cy="5096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3C33F4-55E2-7FBB-CEDF-40A3856C8E50}"/>
              </a:ext>
            </a:extLst>
          </p:cNvPr>
          <p:cNvSpPr txBox="1"/>
          <p:nvPr/>
        </p:nvSpPr>
        <p:spPr>
          <a:xfrm>
            <a:off x="0" y="6353506"/>
            <a:ext cx="640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blog.addgene.org</a:t>
            </a:r>
            <a:r>
              <a:rPr lang="en-US" dirty="0"/>
              <a:t>/plasmids-101-dimers-and-multimers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87618-28A9-C955-F97F-8E9895207E77}"/>
              </a:ext>
            </a:extLst>
          </p:cNvPr>
          <p:cNvSpPr txBox="1"/>
          <p:nvPr/>
        </p:nvSpPr>
        <p:spPr>
          <a:xfrm>
            <a:off x="10232592" y="3757612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Multimer</a:t>
            </a:r>
          </a:p>
        </p:txBody>
      </p:sp>
    </p:spTree>
    <p:extLst>
      <p:ext uri="{BB962C8B-B14F-4D97-AF65-F5344CB8AC3E}">
        <p14:creationId xmlns:p14="http://schemas.microsoft.com/office/powerpoint/2010/main" val="191686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1AE35-D38A-E5EB-DE73-96787D764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70EF-249C-3481-0C90-65A2D282D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Plasmid Forms in a Gel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D71975-148F-13E2-9052-40910D61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98" y="1434906"/>
            <a:ext cx="6125829" cy="5097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5DAFEA-C9E2-662A-335F-785B5D718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8163" y="1630227"/>
            <a:ext cx="2309364" cy="345659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59B58C-F697-EB57-B2E2-20FE6C1FA81B}"/>
              </a:ext>
            </a:extLst>
          </p:cNvPr>
          <p:cNvCxnSpPr>
            <a:cxnSpLocks/>
          </p:cNvCxnSpPr>
          <p:nvPr/>
        </p:nvCxnSpPr>
        <p:spPr>
          <a:xfrm flipH="1">
            <a:off x="4872038" y="2100270"/>
            <a:ext cx="35290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6A5D39-4976-DBAE-0C91-95ACD078A115}"/>
              </a:ext>
            </a:extLst>
          </p:cNvPr>
          <p:cNvCxnSpPr>
            <a:cxnSpLocks/>
          </p:cNvCxnSpPr>
          <p:nvPr/>
        </p:nvCxnSpPr>
        <p:spPr>
          <a:xfrm flipH="1" flipV="1">
            <a:off x="4629151" y="2738445"/>
            <a:ext cx="3529012" cy="776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1C5BC0-8EC1-98AC-0A1D-D7F540E8CF24}"/>
              </a:ext>
            </a:extLst>
          </p:cNvPr>
          <p:cNvCxnSpPr>
            <a:cxnSpLocks/>
          </p:cNvCxnSpPr>
          <p:nvPr/>
        </p:nvCxnSpPr>
        <p:spPr>
          <a:xfrm flipH="1" flipV="1">
            <a:off x="5310021" y="4238632"/>
            <a:ext cx="3091029" cy="190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AE32C0C-D4C4-95BA-B292-C670FC30DB62}"/>
              </a:ext>
            </a:extLst>
          </p:cNvPr>
          <p:cNvSpPr/>
          <p:nvPr/>
        </p:nvSpPr>
        <p:spPr>
          <a:xfrm>
            <a:off x="1685925" y="1728788"/>
            <a:ext cx="1514475" cy="85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DF58D6-2C24-70A4-BD7C-00135784960D}"/>
              </a:ext>
            </a:extLst>
          </p:cNvPr>
          <p:cNvSpPr txBox="1"/>
          <p:nvPr/>
        </p:nvSpPr>
        <p:spPr>
          <a:xfrm>
            <a:off x="3550919" y="1466867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Multimer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7113C-A249-13E6-D31F-46662C681428}"/>
              </a:ext>
            </a:extLst>
          </p:cNvPr>
          <p:cNvSpPr txBox="1"/>
          <p:nvPr/>
        </p:nvSpPr>
        <p:spPr>
          <a:xfrm>
            <a:off x="2068700" y="124300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9920D-64C0-16E6-4181-8734BAAA105D}"/>
              </a:ext>
            </a:extLst>
          </p:cNvPr>
          <p:cNvSpPr txBox="1"/>
          <p:nvPr/>
        </p:nvSpPr>
        <p:spPr>
          <a:xfrm>
            <a:off x="4011612" y="5296055"/>
            <a:ext cx="494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*depends on temperature and gel concentration</a:t>
            </a:r>
          </a:p>
        </p:txBody>
      </p:sp>
    </p:spTree>
    <p:extLst>
      <p:ext uri="{BB962C8B-B14F-4D97-AF65-F5344CB8AC3E}">
        <p14:creationId xmlns:p14="http://schemas.microsoft.com/office/powerpoint/2010/main" val="49774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2217D-9699-A6C7-4E77-F7CE59B6F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2340-1BC4-A8F9-13DC-61F939DCE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Gel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C2620-F6D2-EBE0-E5C8-3CCF1392E3AE}"/>
              </a:ext>
            </a:extLst>
          </p:cNvPr>
          <p:cNvSpPr txBox="1"/>
          <p:nvPr/>
        </p:nvSpPr>
        <p:spPr>
          <a:xfrm>
            <a:off x="1912760" y="1023157"/>
            <a:ext cx="917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would you interpret the bands in each gel lane?</a:t>
            </a:r>
          </a:p>
        </p:txBody>
      </p:sp>
      <p:pic>
        <p:nvPicPr>
          <p:cNvPr id="8194" name="Picture 2" descr="Picture 183001869, Picture">
            <a:extLst>
              <a:ext uri="{FF2B5EF4-FFF2-40B4-BE49-F238E27FC236}">
                <a16:creationId xmlns:a16="http://schemas.microsoft.com/office/drawing/2014/main" id="{D1F4D8AD-263F-4424-4926-842074B3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32" y="1546377"/>
            <a:ext cx="7674154" cy="47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E90D4E-7686-A19F-F5FB-93E9C5B9DA6E}"/>
              </a:ext>
            </a:extLst>
          </p:cNvPr>
          <p:cNvSpPr txBox="1"/>
          <p:nvPr/>
        </p:nvSpPr>
        <p:spPr>
          <a:xfrm rot="18616592">
            <a:off x="4111968" y="5481116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D1885-027B-E167-913F-B1D95A576BDD}"/>
              </a:ext>
            </a:extLst>
          </p:cNvPr>
          <p:cNvSpPr txBox="1"/>
          <p:nvPr/>
        </p:nvSpPr>
        <p:spPr>
          <a:xfrm rot="18616592">
            <a:off x="4750143" y="5450636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966E9-F131-3F07-0B2C-A948CD742FA2}"/>
              </a:ext>
            </a:extLst>
          </p:cNvPr>
          <p:cNvSpPr txBox="1"/>
          <p:nvPr/>
        </p:nvSpPr>
        <p:spPr>
          <a:xfrm rot="18616592">
            <a:off x="5388319" y="5524669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26E6B-9FFA-34BE-5461-160BF44F414F}"/>
              </a:ext>
            </a:extLst>
          </p:cNvPr>
          <p:cNvSpPr txBox="1"/>
          <p:nvPr/>
        </p:nvSpPr>
        <p:spPr>
          <a:xfrm rot="18616592">
            <a:off x="5959482" y="5516968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58847-76A3-E0A9-5FA3-F6E70C07FD22}"/>
              </a:ext>
            </a:extLst>
          </p:cNvPr>
          <p:cNvSpPr txBox="1"/>
          <p:nvPr/>
        </p:nvSpPr>
        <p:spPr>
          <a:xfrm rot="18616592">
            <a:off x="6597656" y="5533160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B61AF-3EE5-D2DE-4BD7-D73AA9C321ED}"/>
              </a:ext>
            </a:extLst>
          </p:cNvPr>
          <p:cNvSpPr txBox="1"/>
          <p:nvPr/>
        </p:nvSpPr>
        <p:spPr>
          <a:xfrm rot="18616592">
            <a:off x="7311861" y="5533161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EE2429-891C-FDCA-C5E9-32D1DAEB3E2C}"/>
              </a:ext>
            </a:extLst>
          </p:cNvPr>
          <p:cNvSpPr txBox="1"/>
          <p:nvPr/>
        </p:nvSpPr>
        <p:spPr>
          <a:xfrm rot="18616592">
            <a:off x="7959969" y="5496093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AF6969-E56E-4893-151A-7B9168B19BF2}"/>
              </a:ext>
            </a:extLst>
          </p:cNvPr>
          <p:cNvSpPr txBox="1"/>
          <p:nvPr/>
        </p:nvSpPr>
        <p:spPr>
          <a:xfrm rot="18616592">
            <a:off x="8654233" y="5476569"/>
            <a:ext cx="86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311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8A3C2-9796-20BD-F617-849F07EEB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C150-A21D-B811-1478-6E0C65AE0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Gel Outcomes</a:t>
            </a:r>
          </a:p>
        </p:txBody>
      </p:sp>
      <p:pic>
        <p:nvPicPr>
          <p:cNvPr id="8194" name="Picture 2" descr="Picture 183001869, Picture">
            <a:extLst>
              <a:ext uri="{FF2B5EF4-FFF2-40B4-BE49-F238E27FC236}">
                <a16:creationId xmlns:a16="http://schemas.microsoft.com/office/drawing/2014/main" id="{55114D40-6962-D8FF-EAC1-32AE1A9C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4" y="1019546"/>
            <a:ext cx="7752639" cy="48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2175BA-DA08-801E-C2B1-CA4A747C74DF}"/>
              </a:ext>
            </a:extLst>
          </p:cNvPr>
          <p:cNvSpPr txBox="1"/>
          <p:nvPr/>
        </p:nvSpPr>
        <p:spPr>
          <a:xfrm rot="18616592">
            <a:off x="2076176" y="5063282"/>
            <a:ext cx="8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B4D30-80D8-BA3C-D512-A5951C920537}"/>
              </a:ext>
            </a:extLst>
          </p:cNvPr>
          <p:cNvSpPr txBox="1"/>
          <p:nvPr/>
        </p:nvSpPr>
        <p:spPr>
          <a:xfrm rot="18616592">
            <a:off x="2714351" y="5032802"/>
            <a:ext cx="8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8C420-02CF-2175-168F-56047F7FA1B7}"/>
              </a:ext>
            </a:extLst>
          </p:cNvPr>
          <p:cNvSpPr txBox="1"/>
          <p:nvPr/>
        </p:nvSpPr>
        <p:spPr>
          <a:xfrm rot="18616592">
            <a:off x="3352527" y="5106835"/>
            <a:ext cx="8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DD8D30-374F-39FE-53D2-9A8230259684}"/>
              </a:ext>
            </a:extLst>
          </p:cNvPr>
          <p:cNvSpPr txBox="1"/>
          <p:nvPr/>
        </p:nvSpPr>
        <p:spPr>
          <a:xfrm rot="18616592">
            <a:off x="3923690" y="5099134"/>
            <a:ext cx="8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2178A-5ED7-74C5-DA2A-6A9022F61C5F}"/>
              </a:ext>
            </a:extLst>
          </p:cNvPr>
          <p:cNvSpPr txBox="1"/>
          <p:nvPr/>
        </p:nvSpPr>
        <p:spPr>
          <a:xfrm rot="18616592">
            <a:off x="4561864" y="5115326"/>
            <a:ext cx="8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EB2E5-8589-2432-0F32-4E56638F55EF}"/>
              </a:ext>
            </a:extLst>
          </p:cNvPr>
          <p:cNvSpPr txBox="1"/>
          <p:nvPr/>
        </p:nvSpPr>
        <p:spPr>
          <a:xfrm rot="18616592">
            <a:off x="5276069" y="5115327"/>
            <a:ext cx="8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752F1-D445-BC4A-BBC4-56DEC112DF9F}"/>
              </a:ext>
            </a:extLst>
          </p:cNvPr>
          <p:cNvSpPr txBox="1"/>
          <p:nvPr/>
        </p:nvSpPr>
        <p:spPr>
          <a:xfrm rot="18616592">
            <a:off x="5924177" y="5078259"/>
            <a:ext cx="8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8576F-4BBB-418B-BA5E-D82522B87E5B}"/>
              </a:ext>
            </a:extLst>
          </p:cNvPr>
          <p:cNvSpPr txBox="1"/>
          <p:nvPr/>
        </p:nvSpPr>
        <p:spPr>
          <a:xfrm rot="18616592">
            <a:off x="6618441" y="5058735"/>
            <a:ext cx="8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Lane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EFCFDB-2061-B76D-3C04-1CCCB30AB028}"/>
              </a:ext>
            </a:extLst>
          </p:cNvPr>
          <p:cNvGrpSpPr/>
          <p:nvPr/>
        </p:nvGrpSpPr>
        <p:grpSpPr>
          <a:xfrm>
            <a:off x="7478805" y="3713983"/>
            <a:ext cx="4238797" cy="707886"/>
            <a:chOff x="7478805" y="3713983"/>
            <a:chExt cx="423879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C9D7A2-6FC5-1BE0-5203-FCBF68214E4A}"/>
                </a:ext>
              </a:extLst>
            </p:cNvPr>
            <p:cNvSpPr txBox="1"/>
            <p:nvPr/>
          </p:nvSpPr>
          <p:spPr>
            <a:xfrm>
              <a:off x="8558211" y="3713983"/>
              <a:ext cx="3159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supercoiled (uncut, gRNA insert)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2647C62-C2E0-CE1B-ED00-81F2212C0A6E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 flipV="1">
              <a:off x="7478805" y="3838087"/>
              <a:ext cx="1079406" cy="2298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658AF6-C894-8E27-6216-BC2C50A5D6BE}"/>
              </a:ext>
            </a:extLst>
          </p:cNvPr>
          <p:cNvGrpSpPr/>
          <p:nvPr/>
        </p:nvGrpSpPr>
        <p:grpSpPr>
          <a:xfrm>
            <a:off x="6096000" y="2518904"/>
            <a:ext cx="6095999" cy="1086404"/>
            <a:chOff x="6096000" y="2518904"/>
            <a:chExt cx="6095999" cy="108640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8785E8-2862-3440-0AC4-8C33D69F7C2A}"/>
                </a:ext>
              </a:extLst>
            </p:cNvPr>
            <p:cNvSpPr txBox="1"/>
            <p:nvPr/>
          </p:nvSpPr>
          <p:spPr>
            <a:xfrm>
              <a:off x="8558210" y="2518904"/>
              <a:ext cx="3633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linear (cut, no gRNA insert)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53BD99A-33D5-6D89-8B28-8EA2D9599B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2780487"/>
              <a:ext cx="2358505" cy="824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67550A-8E14-FEFF-2ECA-237843C0FF27}"/>
              </a:ext>
            </a:extLst>
          </p:cNvPr>
          <p:cNvGrpSpPr/>
          <p:nvPr/>
        </p:nvGrpSpPr>
        <p:grpSpPr>
          <a:xfrm>
            <a:off x="7329488" y="3081094"/>
            <a:ext cx="2383207" cy="524214"/>
            <a:chOff x="7329488" y="3081094"/>
            <a:chExt cx="2383207" cy="524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90591C-0883-7EB5-E9F5-B32FA54E91D5}"/>
                </a:ext>
              </a:extLst>
            </p:cNvPr>
            <p:cNvSpPr txBox="1"/>
            <p:nvPr/>
          </p:nvSpPr>
          <p:spPr>
            <a:xfrm>
              <a:off x="8558212" y="3081094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nicked?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20989A7-CF70-FBC9-0C89-EB2D87E5E122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7329488" y="3281149"/>
              <a:ext cx="1228724" cy="3241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24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4644C-E078-134D-90EE-9E559FC1A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F530-F5C3-5B01-2C9C-708502EF4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B33E6-6745-2D86-4CED-A64AAA6E6A42}"/>
              </a:ext>
            </a:extLst>
          </p:cNvPr>
          <p:cNvSpPr txBox="1"/>
          <p:nvPr/>
        </p:nvSpPr>
        <p:spPr>
          <a:xfrm>
            <a:off x="1257300" y="1432259"/>
            <a:ext cx="101235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CspCI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seems to work better when allowed to digest for longer than recommended.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the same buffer (e.g.,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rCutSmart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for control AND experimental treatments.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0.7% gel for best separation.</a:t>
            </a:r>
          </a:p>
        </p:txBody>
      </p:sp>
    </p:spTree>
    <p:extLst>
      <p:ext uri="{BB962C8B-B14F-4D97-AF65-F5344CB8AC3E}">
        <p14:creationId xmlns:p14="http://schemas.microsoft.com/office/powerpoint/2010/main" val="1729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5A4ED-B8DE-A4F3-66C6-29C1E1D8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9AE2-4852-E3EA-6116-D7E1FAF6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CspCI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D1A79-0CD7-B1A5-998A-19CBAD3BFF85}"/>
              </a:ext>
            </a:extLst>
          </p:cNvPr>
          <p:cNvGrpSpPr/>
          <p:nvPr/>
        </p:nvGrpSpPr>
        <p:grpSpPr>
          <a:xfrm>
            <a:off x="642937" y="1542417"/>
            <a:ext cx="5072063" cy="2437281"/>
            <a:chOff x="642937" y="1542417"/>
            <a:chExt cx="5072063" cy="24372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D3F18E-559D-32B2-992E-F157F6997B35}"/>
                </a:ext>
              </a:extLst>
            </p:cNvPr>
            <p:cNvSpPr txBox="1"/>
            <p:nvPr/>
          </p:nvSpPr>
          <p:spPr>
            <a:xfrm>
              <a:off x="2375501" y="1542417"/>
              <a:ext cx="1096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Pros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7F204B-4D27-32C8-BC68-CEB8DD5B9A97}"/>
                </a:ext>
              </a:extLst>
            </p:cNvPr>
            <p:cNvSpPr txBox="1"/>
            <p:nvPr/>
          </p:nvSpPr>
          <p:spPr>
            <a:xfrm>
              <a:off x="642937" y="2286927"/>
              <a:ext cx="507206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requires only one enzyme</a:t>
              </a:r>
            </a:p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cheaper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requires fewer controls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5467E0-D462-4D1F-E725-21DE4FA131CF}"/>
              </a:ext>
            </a:extLst>
          </p:cNvPr>
          <p:cNvGrpSpPr/>
          <p:nvPr/>
        </p:nvGrpSpPr>
        <p:grpSpPr>
          <a:xfrm>
            <a:off x="6638925" y="1542416"/>
            <a:ext cx="5448300" cy="2283393"/>
            <a:chOff x="6638925" y="1542416"/>
            <a:chExt cx="5448300" cy="22833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891764-B19E-45FC-A957-B37F276284AF}"/>
                </a:ext>
              </a:extLst>
            </p:cNvPr>
            <p:cNvSpPr txBox="1"/>
            <p:nvPr/>
          </p:nvSpPr>
          <p:spPr>
            <a:xfrm>
              <a:off x="8607514" y="1542416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Cons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63682C-4AA7-6A3C-043A-BBF82B59383B}"/>
                </a:ext>
              </a:extLst>
            </p:cNvPr>
            <p:cNvSpPr txBox="1"/>
            <p:nvPr/>
          </p:nvSpPr>
          <p:spPr>
            <a:xfrm>
              <a:off x="6638925" y="2286926"/>
              <a:ext cx="54483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enzyme is not always efficient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results are not always enlightening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8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BA025-B2D3-DDB5-1016-0037954F1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9E96-B029-51C1-61C8-91402C6A4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Alternative Method 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F8453-9C6E-C32B-60BC-13CE5E5C9584}"/>
              </a:ext>
            </a:extLst>
          </p:cNvPr>
          <p:cNvSpPr txBox="1"/>
          <p:nvPr/>
        </p:nvSpPr>
        <p:spPr>
          <a:xfrm>
            <a:off x="879676" y="1546559"/>
            <a:ext cx="4624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PCR using M13 primers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Digest smaller fragments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85EFB-6220-7896-6FB2-EFA095156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3000036"/>
            <a:ext cx="6543675" cy="3419557"/>
          </a:xfrm>
          <a:prstGeom prst="rect">
            <a:avLst/>
          </a:prstGeom>
        </p:spPr>
      </p:pic>
      <p:pic>
        <p:nvPicPr>
          <p:cNvPr id="6" name="Picture 2" descr="Picture 864323368, Picture">
            <a:extLst>
              <a:ext uri="{FF2B5EF4-FFF2-40B4-BE49-F238E27FC236}">
                <a16:creationId xmlns:a16="http://schemas.microsoft.com/office/drawing/2014/main" id="{86C6B03E-BAB9-3A94-50DB-B54B8DE4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657011"/>
            <a:ext cx="4743449" cy="33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ACEFF-FE56-1EDF-2231-84367F067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9718-EC19-80F6-5E2F-A3D315E62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Alternative Method 2: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2A9B5-FA99-0623-462E-78375A2F8E87}"/>
              </a:ext>
            </a:extLst>
          </p:cNvPr>
          <p:cNvSpPr txBox="1"/>
          <p:nvPr/>
        </p:nvSpPr>
        <p:spPr>
          <a:xfrm>
            <a:off x="3065664" y="1589421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Send plasmid for sequencing</a:t>
            </a:r>
          </a:p>
        </p:txBody>
      </p:sp>
    </p:spTree>
    <p:extLst>
      <p:ext uri="{BB962C8B-B14F-4D97-AF65-F5344CB8AC3E}">
        <p14:creationId xmlns:p14="http://schemas.microsoft.com/office/powerpoint/2010/main" val="52025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D4C2C-AF86-A2DD-9CBB-568BCA37A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A8DB-A757-AF3D-A178-E3C27E398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3710"/>
            <a:ext cx="9144000" cy="7758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you have done so far: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A08B3-2949-F402-F234-F6F8D2A53CF0}"/>
              </a:ext>
            </a:extLst>
          </p:cNvPr>
          <p:cNvSpPr txBox="1"/>
          <p:nvPr/>
        </p:nvSpPr>
        <p:spPr>
          <a:xfrm>
            <a:off x="579806" y="1592272"/>
            <a:ext cx="164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Module 1: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C0CDA-6B30-D840-9509-BEF3B0CA3ED5}"/>
              </a:ext>
            </a:extLst>
          </p:cNvPr>
          <p:cNvSpPr txBox="1"/>
          <p:nvPr/>
        </p:nvSpPr>
        <p:spPr>
          <a:xfrm>
            <a:off x="2930914" y="1592272"/>
            <a:ext cx="164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Module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D1ADE-F41B-8079-BDF9-5A2784DDE8BF}"/>
              </a:ext>
            </a:extLst>
          </p:cNvPr>
          <p:cNvSpPr txBox="1"/>
          <p:nvPr/>
        </p:nvSpPr>
        <p:spPr>
          <a:xfrm>
            <a:off x="5282022" y="1598812"/>
            <a:ext cx="164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Module 3: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3B134E-C7E0-C9FF-C07B-41F25C85D7A2}"/>
              </a:ext>
            </a:extLst>
          </p:cNvPr>
          <p:cNvSpPr txBox="1"/>
          <p:nvPr/>
        </p:nvSpPr>
        <p:spPr>
          <a:xfrm>
            <a:off x="7633130" y="1592272"/>
            <a:ext cx="164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Module 4: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DB24E-31D3-E5F1-F246-A67BA687BCA6}"/>
              </a:ext>
            </a:extLst>
          </p:cNvPr>
          <p:cNvSpPr txBox="1"/>
          <p:nvPr/>
        </p:nvSpPr>
        <p:spPr>
          <a:xfrm>
            <a:off x="9984238" y="1592272"/>
            <a:ext cx="164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Module 5: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60D49F-60E6-1D87-7263-74802DFE350D}"/>
              </a:ext>
            </a:extLst>
          </p:cNvPr>
          <p:cNvGrpSpPr/>
          <p:nvPr/>
        </p:nvGrpSpPr>
        <p:grpSpPr>
          <a:xfrm>
            <a:off x="176306" y="2089985"/>
            <a:ext cx="2042931" cy="2733352"/>
            <a:chOff x="71376" y="2089985"/>
            <a:chExt cx="2042931" cy="27333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EF480C-35A6-0E6D-0ECE-1A2C0DD2C67A}"/>
                </a:ext>
              </a:extLst>
            </p:cNvPr>
            <p:cNvSpPr txBox="1"/>
            <p:nvPr/>
          </p:nvSpPr>
          <p:spPr>
            <a:xfrm>
              <a:off x="71376" y="3623008"/>
              <a:ext cx="16436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Designed gRNA gene sequence and primers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917552-52CA-BF9F-6E76-FD3CAEA74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475" y="2089985"/>
              <a:ext cx="1967832" cy="5888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5F32DA-7DC1-B455-6EC3-7D69FFBFF4BB}"/>
              </a:ext>
            </a:extLst>
          </p:cNvPr>
          <p:cNvGrpSpPr/>
          <p:nvPr/>
        </p:nvGrpSpPr>
        <p:grpSpPr>
          <a:xfrm>
            <a:off x="2494574" y="2061090"/>
            <a:ext cx="2067824" cy="2484806"/>
            <a:chOff x="2389644" y="2061090"/>
            <a:chExt cx="2067824" cy="24848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28247C-EE98-61E6-9B63-9D8EC7E212DE}"/>
                </a:ext>
              </a:extLst>
            </p:cNvPr>
            <p:cNvSpPr txBox="1"/>
            <p:nvPr/>
          </p:nvSpPr>
          <p:spPr>
            <a:xfrm>
              <a:off x="2601753" y="3622566"/>
              <a:ext cx="16436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Inserted gRNA gene into plasmid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E9F12B-6841-8B09-B3F2-EE02F0F8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4423" y="2061090"/>
              <a:ext cx="1775246" cy="86807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A2FA1B3-A1A3-CF73-4999-09E244E36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9644" y="3050326"/>
              <a:ext cx="2067824" cy="44687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7662B5-C749-824A-F168-AEA12D5A4E58}"/>
              </a:ext>
            </a:extLst>
          </p:cNvPr>
          <p:cNvGrpSpPr/>
          <p:nvPr/>
        </p:nvGrpSpPr>
        <p:grpSpPr>
          <a:xfrm>
            <a:off x="4974401" y="2089985"/>
            <a:ext cx="1831305" cy="2468741"/>
            <a:chOff x="4869471" y="2089985"/>
            <a:chExt cx="1831305" cy="24687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A9297E-9EFF-46A2-17CF-5F67B4E6BC2A}"/>
                </a:ext>
              </a:extLst>
            </p:cNvPr>
            <p:cNvSpPr txBox="1"/>
            <p:nvPr/>
          </p:nvSpPr>
          <p:spPr>
            <a:xfrm>
              <a:off x="4869471" y="3635396"/>
              <a:ext cx="16436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Checked for amplified plasmid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52D5052-0975-824E-5DB9-46048CBDC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5995" y="2089985"/>
              <a:ext cx="1814781" cy="77588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A40245-71CC-F733-7435-D3C2210C4D58}"/>
              </a:ext>
            </a:extLst>
          </p:cNvPr>
          <p:cNvGrpSpPr/>
          <p:nvPr/>
        </p:nvGrpSpPr>
        <p:grpSpPr>
          <a:xfrm>
            <a:off x="7170135" y="2049076"/>
            <a:ext cx="2329754" cy="2497261"/>
            <a:chOff x="7065205" y="2049076"/>
            <a:chExt cx="2329754" cy="24972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ED9181-5105-11E4-76FE-32ADD5BDBF51}"/>
                </a:ext>
              </a:extLst>
            </p:cNvPr>
            <p:cNvSpPr txBox="1"/>
            <p:nvPr/>
          </p:nvSpPr>
          <p:spPr>
            <a:xfrm>
              <a:off x="7223084" y="3623007"/>
              <a:ext cx="2013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Transformed bacteria with plasmid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FA4797-7B88-781C-91CC-66097FA11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5205" y="2049076"/>
              <a:ext cx="2329754" cy="40011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0DF85B4-9488-9A7D-DBAF-9DDF250F0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5205" y="2482378"/>
              <a:ext cx="2067824" cy="48423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A08F1B-EBFD-1C01-BDEB-26D668DF82DD}"/>
              </a:ext>
            </a:extLst>
          </p:cNvPr>
          <p:cNvGrpSpPr/>
          <p:nvPr/>
        </p:nvGrpSpPr>
        <p:grpSpPr>
          <a:xfrm>
            <a:off x="9722507" y="2049076"/>
            <a:ext cx="2067824" cy="2774261"/>
            <a:chOff x="9617577" y="2049076"/>
            <a:chExt cx="2067824" cy="27742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4A149C-6481-EB7E-2738-7B7E65705007}"/>
                </a:ext>
              </a:extLst>
            </p:cNvPr>
            <p:cNvSpPr txBox="1"/>
            <p:nvPr/>
          </p:nvSpPr>
          <p:spPr>
            <a:xfrm>
              <a:off x="9644491" y="3623008"/>
              <a:ext cx="20139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Isolated circularized plasmid from bacteria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7914C40-4080-0114-A5A4-0A2376757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17577" y="2049076"/>
              <a:ext cx="2067824" cy="676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9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83ADC-9AC0-D0EE-D04F-48B3FE19D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972E-DD71-3181-B4E9-103931FF2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Alternative Method 3:</a:t>
            </a:r>
          </a:p>
        </p:txBody>
      </p:sp>
      <p:pic>
        <p:nvPicPr>
          <p:cNvPr id="14338" name="Picture 2" descr="Picture 658052978, Picture">
            <a:extLst>
              <a:ext uri="{FF2B5EF4-FFF2-40B4-BE49-F238E27FC236}">
                <a16:creationId xmlns:a16="http://schemas.microsoft.com/office/drawing/2014/main" id="{D3D9F10C-27EC-20DC-B743-F866712C3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60" y="1306577"/>
            <a:ext cx="6526134" cy="50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99158-E990-0069-6950-F83D5F13C3AA}"/>
              </a:ext>
            </a:extLst>
          </p:cNvPr>
          <p:cNvSpPr txBox="1"/>
          <p:nvPr/>
        </p:nvSpPr>
        <p:spPr>
          <a:xfrm>
            <a:off x="879676" y="1546558"/>
            <a:ext cx="42352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alternate restriction sites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SpeI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BsqI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create 307 bp fragment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Run products on 3-4% gel</a:t>
            </a:r>
          </a:p>
        </p:txBody>
      </p:sp>
    </p:spTree>
    <p:extLst>
      <p:ext uri="{BB962C8B-B14F-4D97-AF65-F5344CB8AC3E}">
        <p14:creationId xmlns:p14="http://schemas.microsoft.com/office/powerpoint/2010/main" val="416655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8F0DF-A3E1-D284-B62A-9A626B61C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4741-94C4-3435-8A7C-52C0E0968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CspCI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Digest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F2E7B-E4DF-819F-B53E-FA7E61E61BAE}"/>
              </a:ext>
            </a:extLst>
          </p:cNvPr>
          <p:cNvSpPr txBox="1"/>
          <p:nvPr/>
        </p:nvSpPr>
        <p:spPr>
          <a:xfrm>
            <a:off x="879676" y="1546558"/>
            <a:ext cx="10397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 now, let run through lunch.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Run gel of products after lunch.</a:t>
            </a:r>
          </a:p>
        </p:txBody>
      </p:sp>
    </p:spTree>
    <p:extLst>
      <p:ext uri="{BB962C8B-B14F-4D97-AF65-F5344CB8AC3E}">
        <p14:creationId xmlns:p14="http://schemas.microsoft.com/office/powerpoint/2010/main" val="357236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F6F34-81C4-32F3-5EA4-9F6F95162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9F69-0BE5-B1FE-5B53-22697C56F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6307"/>
            <a:ext cx="9144000" cy="7758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Purpose of Module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7C87D-F48B-C675-B99C-62B71924A75F}"/>
              </a:ext>
            </a:extLst>
          </p:cNvPr>
          <p:cNvSpPr txBox="1"/>
          <p:nvPr/>
        </p:nvSpPr>
        <p:spPr>
          <a:xfrm>
            <a:off x="1060903" y="1279190"/>
            <a:ext cx="10070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Verify that the gRNA gene (DNA sequence) was inserted into the plasmid via PCR.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19F61-5701-BE96-480E-F1EDF9BF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19" y="2443406"/>
            <a:ext cx="3488361" cy="399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A1844-7771-E5D0-D83C-EB48CEE41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38B0-E373-0549-79BD-F35BE41D6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505"/>
            <a:ext cx="9144000" cy="7758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 Gel from Module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DFA97-29F4-0183-0FCE-21DFCA940B41}"/>
              </a:ext>
            </a:extLst>
          </p:cNvPr>
          <p:cNvSpPr txBox="1"/>
          <p:nvPr/>
        </p:nvSpPr>
        <p:spPr>
          <a:xfrm>
            <a:off x="1060903" y="1150790"/>
            <a:ext cx="1007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you tell if the gRNA gene is in this plasmid?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9A9CC5-2DC2-6A1B-5E79-4E82FF4A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33" y="1968896"/>
            <a:ext cx="5458812" cy="452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54A86-88E3-7A2A-606C-5A4E63B03AC0}"/>
              </a:ext>
            </a:extLst>
          </p:cNvPr>
          <p:cNvSpPr txBox="1"/>
          <p:nvPr/>
        </p:nvSpPr>
        <p:spPr>
          <a:xfrm>
            <a:off x="269822" y="2728209"/>
            <a:ext cx="4781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No.  There is no discernable difference between a plasmid that is 10,739 bp and one that is 10,761 bp.</a:t>
            </a:r>
          </a:p>
        </p:txBody>
      </p:sp>
    </p:spTree>
    <p:extLst>
      <p:ext uri="{BB962C8B-B14F-4D97-AF65-F5344CB8AC3E}">
        <p14:creationId xmlns:p14="http://schemas.microsoft.com/office/powerpoint/2010/main" val="40364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B26B5-2309-CF17-611A-55D94312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4385-8F64-27E9-84E8-A687E882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506" y="893336"/>
            <a:ext cx="9144000" cy="7758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How can we verify gRNA gene insertion?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8AC0C-7FC5-FEA1-4AC7-E5F7A20C323A}"/>
              </a:ext>
            </a:extLst>
          </p:cNvPr>
          <p:cNvSpPr txBox="1"/>
          <p:nvPr/>
        </p:nvSpPr>
        <p:spPr>
          <a:xfrm>
            <a:off x="1733722" y="1916275"/>
            <a:ext cx="986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Digest (cleave) the plasmid with a restriction enzyme.</a:t>
            </a:r>
          </a:p>
        </p:txBody>
      </p:sp>
    </p:spTree>
    <p:extLst>
      <p:ext uri="{BB962C8B-B14F-4D97-AF65-F5344CB8AC3E}">
        <p14:creationId xmlns:p14="http://schemas.microsoft.com/office/powerpoint/2010/main" val="2740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1E2EB-E556-E24C-578A-13AA5C48B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0489-B73D-428C-8BC6-8FDC015A9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3709"/>
            <a:ext cx="9144000" cy="7758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is a restriction enzyme?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53EE7-1A3D-8529-D608-E7BBCF8A388E}"/>
              </a:ext>
            </a:extLst>
          </p:cNvPr>
          <p:cNvSpPr txBox="1"/>
          <p:nvPr/>
        </p:nvSpPr>
        <p:spPr>
          <a:xfrm>
            <a:off x="586801" y="1127625"/>
            <a:ext cx="10752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endonuclease that recognizes a specific sequence of nucleic acid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usually cuts at or around that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3F15F-D756-DB5A-703F-E40BAE5A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800" y="2125672"/>
            <a:ext cx="7772400" cy="3984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14CA2-35F1-4082-E18B-80DC1F57D68A}"/>
              </a:ext>
            </a:extLst>
          </p:cNvPr>
          <p:cNvSpPr txBox="1"/>
          <p:nvPr/>
        </p:nvSpPr>
        <p:spPr>
          <a:xfrm>
            <a:off x="6630169" y="5863540"/>
            <a:ext cx="30957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or recognition site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AC15D-17F1-A7D3-9A4B-E95EE273A017}"/>
              </a:ext>
            </a:extLst>
          </p:cNvPr>
          <p:cNvSpPr txBox="1"/>
          <p:nvPr/>
        </p:nvSpPr>
        <p:spPr>
          <a:xfrm>
            <a:off x="6773044" y="3059668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BspTI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8E63C-8F7F-A93E-338E-69FE01542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A482-25C3-C952-AEA9-00EE5FE3E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121" y="337997"/>
            <a:ext cx="11146420" cy="119076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pMZ379 has a restriction site at the insertion site for the gRNA gene.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DB621-E04B-5CB5-FD9F-CFC534BE2DDF}"/>
              </a:ext>
            </a:extLst>
          </p:cNvPr>
          <p:cNvSpPr txBox="1"/>
          <p:nvPr/>
        </p:nvSpPr>
        <p:spPr>
          <a:xfrm>
            <a:off x="3370496" y="305966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CspCI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62B6F-3C6F-A2B0-4829-A322E3174D79}"/>
              </a:ext>
            </a:extLst>
          </p:cNvPr>
          <p:cNvSpPr txBox="1"/>
          <p:nvPr/>
        </p:nvSpPr>
        <p:spPr>
          <a:xfrm>
            <a:off x="4386805" y="3449256"/>
            <a:ext cx="145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its sequence</a:t>
            </a:r>
          </a:p>
        </p:txBody>
      </p:sp>
      <p:pic>
        <p:nvPicPr>
          <p:cNvPr id="3074" name="Picture 2" descr="Picture 864323368, Picture">
            <a:extLst>
              <a:ext uri="{FF2B5EF4-FFF2-40B4-BE49-F238E27FC236}">
                <a16:creationId xmlns:a16="http://schemas.microsoft.com/office/drawing/2014/main" id="{89FD9201-8276-DA67-ADDB-F6ADD66D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09" y="1788419"/>
            <a:ext cx="7035381" cy="492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B8CE5932-F2D8-E1A6-9B49-3799146F4795}"/>
              </a:ext>
            </a:extLst>
          </p:cNvPr>
          <p:cNvSpPr/>
          <p:nvPr/>
        </p:nvSpPr>
        <p:spPr>
          <a:xfrm rot="20331983">
            <a:off x="7786687" y="1871664"/>
            <a:ext cx="2786062" cy="2571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4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8E3FD-B541-E2A3-AE04-2634600FC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3E5E-52E8-8E6E-9910-6F9647D88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3709"/>
            <a:ext cx="9144000" cy="775885"/>
          </a:xfrm>
        </p:spPr>
        <p:txBody>
          <a:bodyPr>
            <a:no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CspCI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8F4FC-93DD-6CF8-8092-E678731A189B}"/>
              </a:ext>
            </a:extLst>
          </p:cNvPr>
          <p:cNvSpPr txBox="1"/>
          <p:nvPr/>
        </p:nvSpPr>
        <p:spPr>
          <a:xfrm>
            <a:off x="2469934" y="1210650"/>
            <a:ext cx="81980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Citrobacter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2144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Recognizes 5’ CAANNNNNGTGG 3’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Cleaves outside of its recognition site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Releases fragment containing recognition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8EC272-6163-8585-196F-C96A33497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9934" y="3599253"/>
            <a:ext cx="6949730" cy="30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7A86B-7771-5884-E65A-C268F7B36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239A-3E3C-74BA-2F7E-A404DA031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539"/>
            <a:ext cx="9144000" cy="72958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pMZ379 Without gRNA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B2B78-847C-FAC6-B359-8347F6319EB7}"/>
              </a:ext>
            </a:extLst>
          </p:cNvPr>
          <p:cNvSpPr txBox="1"/>
          <p:nvPr/>
        </p:nvSpPr>
        <p:spPr>
          <a:xfrm>
            <a:off x="7329772" y="1823298"/>
            <a:ext cx="428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CspCI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site is available.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DE7D4-4D8C-C90B-5EB7-87A5B4322636}"/>
              </a:ext>
            </a:extLst>
          </p:cNvPr>
          <p:cNvSpPr txBox="1"/>
          <p:nvPr/>
        </p:nvSpPr>
        <p:spPr>
          <a:xfrm>
            <a:off x="7329772" y="3192488"/>
            <a:ext cx="486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CspCI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will cut the plasmid.</a:t>
            </a:r>
          </a:p>
        </p:txBody>
      </p:sp>
      <p:pic>
        <p:nvPicPr>
          <p:cNvPr id="9" name="Picture 2" descr="Picture 864323368, Picture">
            <a:extLst>
              <a:ext uri="{FF2B5EF4-FFF2-40B4-BE49-F238E27FC236}">
                <a16:creationId xmlns:a16="http://schemas.microsoft.com/office/drawing/2014/main" id="{ED92FDCA-ABAB-566F-154D-631E93CD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676"/>
            <a:ext cx="6762123" cy="47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A417B4-49DE-A243-F2A3-E0248141A035}"/>
              </a:ext>
            </a:extLst>
          </p:cNvPr>
          <p:cNvSpPr txBox="1"/>
          <p:nvPr/>
        </p:nvSpPr>
        <p:spPr>
          <a:xfrm>
            <a:off x="7329772" y="4511483"/>
            <a:ext cx="4513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Plasmid will become linear.</a:t>
            </a:r>
          </a:p>
        </p:txBody>
      </p:sp>
    </p:spTree>
    <p:extLst>
      <p:ext uri="{BB962C8B-B14F-4D97-AF65-F5344CB8AC3E}">
        <p14:creationId xmlns:p14="http://schemas.microsoft.com/office/powerpoint/2010/main" val="26667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98C67725F45458626E8D341F66A82" ma:contentTypeVersion="14" ma:contentTypeDescription="Create a new document." ma:contentTypeScope="" ma:versionID="077307f6bcc92db982ad482e4ac4b14d">
  <xsd:schema xmlns:xsd="http://www.w3.org/2001/XMLSchema" xmlns:xs="http://www.w3.org/2001/XMLSchema" xmlns:p="http://schemas.microsoft.com/office/2006/metadata/properties" xmlns:ns2="bb545e35-b962-4eb7-b140-fe632bd2d300" xmlns:ns3="5995949f-8785-44a5-bc92-8219c7107fc7" targetNamespace="http://schemas.microsoft.com/office/2006/metadata/properties" ma:root="true" ma:fieldsID="4b2ecc11c86f811ec92c94c2520cf2e3" ns2:_="" ns3:_="">
    <xsd:import namespace="bb545e35-b962-4eb7-b140-fe632bd2d300"/>
    <xsd:import namespace="5995949f-8785-44a5-bc92-8219c7107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5e35-b962-4eb7-b140-fe632bd2d3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7373dcc-d629-4f14-9a28-796bffe92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5949f-8785-44a5-bc92-8219c7107fc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80d0138-9553-4c6b-83a4-18711739da07}" ma:internalName="TaxCatchAll" ma:showField="CatchAllData" ma:web="5995949f-8785-44a5-bc92-8219c7107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545e35-b962-4eb7-b140-fe632bd2d300">
      <Terms xmlns="http://schemas.microsoft.com/office/infopath/2007/PartnerControls"/>
    </lcf76f155ced4ddcb4097134ff3c332f>
    <TaxCatchAll xmlns="5995949f-8785-44a5-bc92-8219c7107fc7" xsi:nil="true"/>
  </documentManagement>
</p:properties>
</file>

<file path=customXml/itemProps1.xml><?xml version="1.0" encoding="utf-8"?>
<ds:datastoreItem xmlns:ds="http://schemas.openxmlformats.org/officeDocument/2006/customXml" ds:itemID="{1E144CA4-F82E-4912-A3FD-2C6A390ABBAC}"/>
</file>

<file path=customXml/itemProps2.xml><?xml version="1.0" encoding="utf-8"?>
<ds:datastoreItem xmlns:ds="http://schemas.openxmlformats.org/officeDocument/2006/customXml" ds:itemID="{580A7E24-26C6-4FB6-86BA-2B17F79017A8}"/>
</file>

<file path=customXml/itemProps3.xml><?xml version="1.0" encoding="utf-8"?>
<ds:datastoreItem xmlns:ds="http://schemas.openxmlformats.org/officeDocument/2006/customXml" ds:itemID="{58D940AE-AC2F-4C08-A728-1957ADBA80A5}"/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465</Words>
  <Application>Microsoft Macintosh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Module 6:  Verifying gRNA Integration in Recovered Plasmid</vt:lpstr>
      <vt:lpstr>What you have done so far:</vt:lpstr>
      <vt:lpstr>Purpose of Module 6</vt:lpstr>
      <vt:lpstr>The Gel from Module 3</vt:lpstr>
      <vt:lpstr>How can we verify gRNA gene insertion?</vt:lpstr>
      <vt:lpstr>What is a restriction enzyme?</vt:lpstr>
      <vt:lpstr>pMZ379 has a restriction site at the insertion site for the gRNA gene.</vt:lpstr>
      <vt:lpstr>CspCI</vt:lpstr>
      <vt:lpstr>pMZ379 Without gRNA Insert</vt:lpstr>
      <vt:lpstr>pMZ379 With gRNA Insert</vt:lpstr>
      <vt:lpstr>Some Forms of Plasmid</vt:lpstr>
      <vt:lpstr>Some Forms of Plasmid</vt:lpstr>
      <vt:lpstr>Plasmid Forms in a Gel</vt:lpstr>
      <vt:lpstr>Gel Outcomes</vt:lpstr>
      <vt:lpstr>Gel Outcomes</vt:lpstr>
      <vt:lpstr>Tips</vt:lpstr>
      <vt:lpstr>Using CspCI</vt:lpstr>
      <vt:lpstr>Alternative Method 1:</vt:lpstr>
      <vt:lpstr>Alternative Method 2:</vt:lpstr>
      <vt:lpstr>Alternative Method 3:</vt:lpstr>
      <vt:lpstr>CspCI Digest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Hollis-Brown</dc:creator>
  <cp:lastModifiedBy>Lisa Hollis-Brown</cp:lastModifiedBy>
  <cp:revision>1</cp:revision>
  <cp:lastPrinted>2025-06-04T12:44:09Z</cp:lastPrinted>
  <dcterms:created xsi:type="dcterms:W3CDTF">2025-06-02T00:01:15Z</dcterms:created>
  <dcterms:modified xsi:type="dcterms:W3CDTF">2025-06-04T13:26:48Z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0x010100F7598C67725F45458626E8D341F66A82</vt:lpwstr>
  </property>
</Properties>
</file>